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9132138-29EA-4583-A514-1DF1855D1787}" type="datetimeFigureOut">
              <a:rPr lang="en-US" smtClean="0"/>
              <a:pPr/>
              <a:t>1/26/2012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684EA38-2108-4B02-9BDB-9BDCC187FD03}"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132138-29EA-4583-A514-1DF1855D1787}" type="datetimeFigureOut">
              <a:rPr lang="en-US" smtClean="0"/>
              <a:pPr/>
              <a:t>1/26/2012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684EA38-2108-4B02-9BDB-9BDCC187FD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132138-29EA-4583-A514-1DF1855D1787}" type="datetimeFigureOut">
              <a:rPr lang="en-US" smtClean="0"/>
              <a:pPr/>
              <a:t>1/26/2012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684EA38-2108-4B02-9BDB-9BDCC187FD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9132138-29EA-4583-A514-1DF1855D1787}" type="datetimeFigureOut">
              <a:rPr lang="en-US" smtClean="0"/>
              <a:pPr/>
              <a:t>1/26/2012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684EA38-2108-4B02-9BDB-9BDCC187FD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9132138-29EA-4583-A514-1DF1855D1787}" type="datetimeFigureOut">
              <a:rPr lang="en-US" smtClean="0"/>
              <a:pPr/>
              <a:t>1/26/2012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684EA38-2108-4B02-9BDB-9BDCC187FD03}"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9132138-29EA-4583-A514-1DF1855D1787}" type="datetimeFigureOut">
              <a:rPr lang="en-US" smtClean="0"/>
              <a:pPr/>
              <a:t>1/26/2012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A684EA38-2108-4B02-9BDB-9BDCC187FD03}"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9132138-29EA-4583-A514-1DF1855D1787}" type="datetimeFigureOut">
              <a:rPr lang="en-US" smtClean="0"/>
              <a:pPr/>
              <a:t>1/26/2012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A684EA38-2108-4B02-9BDB-9BDCC187FD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9132138-29EA-4583-A514-1DF1855D1787}" type="datetimeFigureOut">
              <a:rPr lang="en-US" smtClean="0"/>
              <a:pPr/>
              <a:t>1/26/2012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684EA38-2108-4B02-9BDB-9BDCC187FD03}"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9132138-29EA-4583-A514-1DF1855D1787}" type="datetimeFigureOut">
              <a:rPr lang="en-US" smtClean="0"/>
              <a:pPr/>
              <a:t>1/26/2012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684EA38-2108-4B02-9BDB-9BDCC187FD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9132138-29EA-4583-A514-1DF1855D1787}" type="datetimeFigureOut">
              <a:rPr lang="en-US" smtClean="0"/>
              <a:pPr/>
              <a:t>1/26/2012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684EA38-2108-4B02-9BDB-9BDCC187FD03}"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9132138-29EA-4583-A514-1DF1855D1787}" type="datetimeFigureOut">
              <a:rPr lang="en-US" smtClean="0"/>
              <a:pPr/>
              <a:t>1/26/2012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684EA38-2108-4B02-9BDB-9BDCC187FD03}"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9132138-29EA-4583-A514-1DF1855D1787}" type="datetimeFigureOut">
              <a:rPr lang="en-US" smtClean="0"/>
              <a:pPr/>
              <a:t>1/26/2012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684EA38-2108-4B02-9BDB-9BDCC187FD03}"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upload.wikimedia.org/wikipedia/commons/7/77/Machiavelli_Principe_Cover_Page.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normAutofit/>
          </a:bodyPr>
          <a:lstStyle/>
          <a:p>
            <a:r>
              <a:rPr lang="en-US" sz="4800" dirty="0" smtClean="0">
                <a:latin typeface="Franklin Gothic Demi Cond" pitchFamily="34" charset="0"/>
              </a:rPr>
              <a:t>Machiavelli</a:t>
            </a:r>
            <a:endParaRPr lang="en-US" sz="4800" dirty="0">
              <a:latin typeface="Franklin Gothic Demi Cond" pitchFamily="34" charset="0"/>
            </a:endParaRPr>
          </a:p>
        </p:txBody>
      </p:sp>
      <p:pic>
        <p:nvPicPr>
          <p:cNvPr id="11266" name="Picture 2" descr="http://www.lucidcafe.com/library/images/96may/machiavelli.jpg"/>
          <p:cNvPicPr>
            <a:picLocks noChangeAspect="1" noChangeArrowheads="1"/>
          </p:cNvPicPr>
          <p:nvPr/>
        </p:nvPicPr>
        <p:blipFill>
          <a:blip r:embed="rId2" cstate="print"/>
          <a:srcRect/>
          <a:stretch>
            <a:fillRect/>
          </a:stretch>
        </p:blipFill>
        <p:spPr bwMode="auto">
          <a:xfrm>
            <a:off x="3429000" y="3733800"/>
            <a:ext cx="2209800" cy="2918827"/>
          </a:xfrm>
          <a:prstGeom prst="rect">
            <a:avLst/>
          </a:prstGeom>
          <a:noFill/>
        </p:spPr>
      </p:pic>
      <p:sp>
        <p:nvSpPr>
          <p:cNvPr id="6" name="TextBox 5"/>
          <p:cNvSpPr txBox="1"/>
          <p:nvPr/>
        </p:nvSpPr>
        <p:spPr>
          <a:xfrm>
            <a:off x="1066800" y="2209800"/>
            <a:ext cx="7391400" cy="584775"/>
          </a:xfrm>
          <a:prstGeom prst="rect">
            <a:avLst/>
          </a:prstGeom>
          <a:noFill/>
        </p:spPr>
        <p:txBody>
          <a:bodyPr wrap="square" rtlCol="0">
            <a:spAutoFit/>
          </a:bodyPr>
          <a:lstStyle/>
          <a:p>
            <a:pPr algn="ctr"/>
            <a:r>
              <a:rPr lang="en-US" sz="3200" dirty="0" smtClean="0"/>
              <a:t>Anna Grove &amp; Hannah Rogers</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410200"/>
          </a:xfrm>
        </p:spPr>
        <p:txBody>
          <a:bodyPr/>
          <a:lstStyle/>
          <a:p>
            <a:r>
              <a:rPr lang="en-US" dirty="0" smtClean="0"/>
              <a:t>Born on May 3, 1469 and died on June 21, 1527</a:t>
            </a:r>
          </a:p>
          <a:p>
            <a:endParaRPr lang="en-US" dirty="0"/>
          </a:p>
          <a:p>
            <a:r>
              <a:rPr lang="en-US" dirty="0" smtClean="0"/>
              <a:t>He grew up in Florence, Italy. His parents were Bernardo </a:t>
            </a:r>
            <a:r>
              <a:rPr lang="en-US" dirty="0" err="1" smtClean="0"/>
              <a:t>di</a:t>
            </a:r>
            <a:r>
              <a:rPr lang="en-US" dirty="0" smtClean="0"/>
              <a:t> </a:t>
            </a:r>
            <a:r>
              <a:rPr lang="en-US" dirty="0" err="1" smtClean="0"/>
              <a:t>Niccolo</a:t>
            </a:r>
            <a:r>
              <a:rPr lang="en-US" dirty="0" smtClean="0"/>
              <a:t> Machiavelli and </a:t>
            </a:r>
            <a:r>
              <a:rPr lang="en-US" dirty="0" err="1" smtClean="0"/>
              <a:t>Bartolomea</a:t>
            </a:r>
            <a:r>
              <a:rPr lang="en-US" dirty="0" smtClean="0"/>
              <a:t> </a:t>
            </a:r>
            <a:r>
              <a:rPr lang="en-US" dirty="0" err="1" smtClean="0"/>
              <a:t>di</a:t>
            </a:r>
            <a:r>
              <a:rPr lang="en-US" dirty="0" smtClean="0"/>
              <a:t> Stefano </a:t>
            </a:r>
            <a:r>
              <a:rPr lang="en-US" dirty="0" err="1" smtClean="0"/>
              <a:t>Nelli</a:t>
            </a:r>
            <a:r>
              <a:rPr lang="en-US" dirty="0" smtClean="0"/>
              <a:t>.</a:t>
            </a:r>
          </a:p>
          <a:p>
            <a:endParaRPr lang="en-US" dirty="0"/>
          </a:p>
          <a:p>
            <a:r>
              <a:rPr lang="en-US" dirty="0" smtClean="0"/>
              <a:t>He is famous because he was a political philosopher and diplomat during the Renaissance.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715000"/>
          </a:xfrm>
        </p:spPr>
        <p:txBody>
          <a:bodyPr>
            <a:normAutofit fontScale="92500" lnSpcReduction="10000"/>
          </a:bodyPr>
          <a:lstStyle/>
          <a:p>
            <a:r>
              <a:rPr lang="en-US" dirty="0" smtClean="0"/>
              <a:t>He is most famous for his book, “The Prince”, which he wrote in 1505.</a:t>
            </a:r>
          </a:p>
          <a:p>
            <a:endParaRPr lang="en-US" dirty="0" smtClean="0"/>
          </a:p>
          <a:p>
            <a:r>
              <a:rPr lang="en-US" dirty="0" smtClean="0"/>
              <a:t>The book was a political treatise.</a:t>
            </a:r>
          </a:p>
          <a:p>
            <a:endParaRPr lang="en-US" b="1" dirty="0" smtClean="0">
              <a:latin typeface="Monotype Corsiva" pitchFamily="66" charset="0"/>
            </a:endParaRPr>
          </a:p>
          <a:p>
            <a:r>
              <a:rPr lang="en-US" dirty="0" smtClean="0">
                <a:latin typeface="Monotype Corsiva" pitchFamily="66" charset="0"/>
              </a:rPr>
              <a:t>“</a:t>
            </a:r>
            <a:r>
              <a:rPr lang="en-US" sz="3900" dirty="0" smtClean="0">
                <a:latin typeface="Monotype Corsiva" pitchFamily="66" charset="0"/>
              </a:rPr>
              <a:t>A </a:t>
            </a:r>
            <a:r>
              <a:rPr lang="en-US" sz="3900" dirty="0" smtClean="0">
                <a:latin typeface="Monotype Corsiva" pitchFamily="66" charset="0"/>
              </a:rPr>
              <a:t>prince must have no other objective, no other thought, nor take up any profession but that of war, its methods and its discipline, for that is the only art expected of a ruler. And it is of such great value that it not only keeps hereditary princes in power, but often raises men of lowly condition to that rank</a:t>
            </a:r>
            <a:r>
              <a:rPr lang="en-US" sz="3900" dirty="0" smtClean="0">
                <a:latin typeface="Monotype Corsiva" pitchFamily="66" charset="0"/>
              </a:rPr>
              <a:t>.”</a:t>
            </a:r>
            <a:endParaRPr lang="en-US" sz="3900" dirty="0" smtClean="0">
              <a:latin typeface="Monotype Corsiva"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File:Machiavelli Principe Cover Page.jpg">
            <a:hlinkClick r:id="rId2"/>
          </p:cNvPr>
          <p:cNvPicPr>
            <a:picLocks noChangeAspect="1" noChangeArrowheads="1"/>
          </p:cNvPicPr>
          <p:nvPr/>
        </p:nvPicPr>
        <p:blipFill>
          <a:blip r:embed="rId3" cstate="print"/>
          <a:srcRect/>
          <a:stretch>
            <a:fillRect/>
          </a:stretch>
        </p:blipFill>
        <p:spPr bwMode="auto">
          <a:xfrm>
            <a:off x="2819400" y="1524000"/>
            <a:ext cx="3505200" cy="4913832"/>
          </a:xfrm>
          <a:prstGeom prst="rect">
            <a:avLst/>
          </a:prstGeom>
          <a:noFill/>
        </p:spPr>
      </p:pic>
      <p:sp>
        <p:nvSpPr>
          <p:cNvPr id="6" name="TextBox 5"/>
          <p:cNvSpPr txBox="1"/>
          <p:nvPr/>
        </p:nvSpPr>
        <p:spPr>
          <a:xfrm>
            <a:off x="1676400" y="381000"/>
            <a:ext cx="5791200" cy="830997"/>
          </a:xfrm>
          <a:prstGeom prst="rect">
            <a:avLst/>
          </a:prstGeom>
          <a:noFill/>
        </p:spPr>
        <p:txBody>
          <a:bodyPr wrap="square" rtlCol="0">
            <a:spAutoFit/>
          </a:bodyPr>
          <a:lstStyle/>
          <a:p>
            <a:pPr algn="ctr"/>
            <a:r>
              <a:rPr lang="en-US" sz="4800" dirty="0" smtClean="0">
                <a:latin typeface="Monotype Corsiva" pitchFamily="66" charset="0"/>
              </a:rPr>
              <a:t>The Prince</a:t>
            </a:r>
            <a:endParaRPr lang="en-US" sz="4800" dirty="0">
              <a:latin typeface="Monotype Corsiva"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61</TotalTime>
  <Words>150</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Foundry</vt:lpstr>
      <vt:lpstr>Machiavelli</vt:lpstr>
      <vt:lpstr>Slide 2</vt:lpstr>
      <vt:lpstr>Slide 3</vt:lpstr>
      <vt:lpstr>Slide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9</cp:revision>
  <dcterms:created xsi:type="dcterms:W3CDTF">2012-01-25T13:50:16Z</dcterms:created>
  <dcterms:modified xsi:type="dcterms:W3CDTF">2012-01-26T15:05:11Z</dcterms:modified>
</cp:coreProperties>
</file>